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0B369-F78E-4345-A1B8-A449BF37562F}" v="7" dt="2024-04-11T09:20:1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4" d="100"/>
          <a:sy n="10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 Rogač" userId="c03b1d1b-d56d-49b6-af21-719574ebc714" providerId="ADAL" clId="{C730B369-F78E-4345-A1B8-A449BF37562F}"/>
    <pc:docChg chg="undo custSel addSld delSld modSld modMainMaster">
      <pc:chgData name="Gregor Rogač" userId="c03b1d1b-d56d-49b6-af21-719574ebc714" providerId="ADAL" clId="{C730B369-F78E-4345-A1B8-A449BF37562F}" dt="2024-04-11T09:20:19.759" v="10"/>
      <pc:docMkLst>
        <pc:docMk/>
      </pc:docMkLst>
      <pc:sldChg chg="setBg">
        <pc:chgData name="Gregor Rogač" userId="c03b1d1b-d56d-49b6-af21-719574ebc714" providerId="ADAL" clId="{C730B369-F78E-4345-A1B8-A449BF37562F}" dt="2024-04-11T09:20:19.759" v="10"/>
        <pc:sldMkLst>
          <pc:docMk/>
          <pc:sldMk cId="1188853233" sldId="256"/>
        </pc:sldMkLst>
      </pc:sldChg>
      <pc:sldChg chg="add del setBg">
        <pc:chgData name="Gregor Rogač" userId="c03b1d1b-d56d-49b6-af21-719574ebc714" providerId="ADAL" clId="{C730B369-F78E-4345-A1B8-A449BF37562F}" dt="2024-04-11T09:20:11.910" v="8"/>
        <pc:sldMkLst>
          <pc:docMk/>
          <pc:sldMk cId="1148921041" sldId="257"/>
        </pc:sldMkLst>
      </pc:sldChg>
      <pc:sldChg chg="new del">
        <pc:chgData name="Gregor Rogač" userId="c03b1d1b-d56d-49b6-af21-719574ebc714" providerId="ADAL" clId="{C730B369-F78E-4345-A1B8-A449BF37562F}" dt="2024-04-11T08:57:39.977" v="5" actId="47"/>
        <pc:sldMkLst>
          <pc:docMk/>
          <pc:sldMk cId="2868210003" sldId="258"/>
        </pc:sldMkLst>
      </pc:sldChg>
      <pc:sldMasterChg chg="setBg modSldLayout">
        <pc:chgData name="Gregor Rogač" userId="c03b1d1b-d56d-49b6-af21-719574ebc714" providerId="ADAL" clId="{C730B369-F78E-4345-A1B8-A449BF37562F}" dt="2024-04-11T09:20:11.910" v="8"/>
        <pc:sldMasterMkLst>
          <pc:docMk/>
          <pc:sldMasterMk cId="1019665341" sldId="2147483648"/>
        </pc:sldMasterMkLst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2272690722" sldId="2147483649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421156905" sldId="2147483650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3741435805" sldId="2147483651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551221688" sldId="2147483652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3874741842" sldId="2147483653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301132687" sldId="2147483654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801924340" sldId="2147483655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958888183" sldId="2147483656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412094022" sldId="2147483657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4012331315" sldId="2147483658"/>
          </pc:sldLayoutMkLst>
        </pc:sldLayoutChg>
        <pc:sldLayoutChg chg="setBg">
          <pc:chgData name="Gregor Rogač" userId="c03b1d1b-d56d-49b6-af21-719574ebc714" providerId="ADAL" clId="{C730B369-F78E-4345-A1B8-A449BF37562F}" dt="2024-04-11T09:20:11.910" v="8"/>
          <pc:sldLayoutMkLst>
            <pc:docMk/>
            <pc:sldMasterMk cId="1019665341" sldId="2147483648"/>
            <pc:sldLayoutMk cId="2499727985" sldId="2147483659"/>
          </pc:sldLayoutMkLst>
        </pc:sldLayoutChg>
      </pc:sldMasterChg>
    </pc:docChg>
  </pc:docChgLst>
  <pc:docChgLst>
    <pc:chgData name="Gregor Rogač" userId="c03b1d1b-d56d-49b6-af21-719574ebc714" providerId="ADAL" clId="{0F3876DE-F618-4E34-8397-14F14A57B3ED}"/>
    <pc:docChg chg="undo custSel addSld delSld modSld modMainMaster">
      <pc:chgData name="Gregor Rogač" userId="c03b1d1b-d56d-49b6-af21-719574ebc714" providerId="ADAL" clId="{0F3876DE-F618-4E34-8397-14F14A57B3ED}" dt="2024-01-22T09:15:43.663" v="157" actId="680"/>
      <pc:docMkLst>
        <pc:docMk/>
      </pc:docMkLst>
      <pc:sldChg chg="modSp mod setBg">
        <pc:chgData name="Gregor Rogač" userId="c03b1d1b-d56d-49b6-af21-719574ebc714" providerId="ADAL" clId="{0F3876DE-F618-4E34-8397-14F14A57B3ED}" dt="2024-01-22T09:15:14.523" v="145"/>
        <pc:sldMkLst>
          <pc:docMk/>
          <pc:sldMk cId="1188853233" sldId="256"/>
        </pc:sldMkLst>
        <pc:spChg chg="mod">
          <ac:chgData name="Gregor Rogač" userId="c03b1d1b-d56d-49b6-af21-719574ebc714" providerId="ADAL" clId="{0F3876DE-F618-4E34-8397-14F14A57B3ED}" dt="2024-01-22T08:25:10.480" v="91" actId="20577"/>
          <ac:spMkLst>
            <pc:docMk/>
            <pc:sldMk cId="1188853233" sldId="256"/>
            <ac:spMk id="2" creationId="{89CA796B-4AC7-9595-D2C3-A50C6FBBAE31}"/>
          </ac:spMkLst>
        </pc:spChg>
        <pc:spChg chg="mod">
          <ac:chgData name="Gregor Rogač" userId="c03b1d1b-d56d-49b6-af21-719574ebc714" providerId="ADAL" clId="{0F3876DE-F618-4E34-8397-14F14A57B3ED}" dt="2024-01-22T08:25:28.693" v="108" actId="20577"/>
          <ac:spMkLst>
            <pc:docMk/>
            <pc:sldMk cId="1188853233" sldId="256"/>
            <ac:spMk id="3" creationId="{1E79A399-FD7C-5611-BB08-4C3F1D12860D}"/>
          </ac:spMkLst>
        </pc:spChg>
        <pc:cxnChg chg="mod">
          <ac:chgData name="Gregor Rogač" userId="c03b1d1b-d56d-49b6-af21-719574ebc714" providerId="ADAL" clId="{0F3876DE-F618-4E34-8397-14F14A57B3ED}" dt="2024-01-22T08:24:43.698" v="40" actId="1076"/>
          <ac:cxnSpMkLst>
            <pc:docMk/>
            <pc:sldMk cId="1188853233" sldId="256"/>
            <ac:cxnSpMk id="5" creationId="{2C1E042E-CBA2-B4C7-E066-FB2E9232A4AB}"/>
          </ac:cxnSpMkLst>
        </pc:cxnChg>
      </pc:sldChg>
      <pc:sldChg chg="modSp mod setBg">
        <pc:chgData name="Gregor Rogač" userId="c03b1d1b-d56d-49b6-af21-719574ebc714" providerId="ADAL" clId="{0F3876DE-F618-4E34-8397-14F14A57B3ED}" dt="2024-01-22T09:15:08.327" v="143"/>
        <pc:sldMkLst>
          <pc:docMk/>
          <pc:sldMk cId="1148921041" sldId="257"/>
        </pc:sldMkLst>
        <pc:spChg chg="mod">
          <ac:chgData name="Gregor Rogač" userId="c03b1d1b-d56d-49b6-af21-719574ebc714" providerId="ADAL" clId="{0F3876DE-F618-4E34-8397-14F14A57B3ED}" dt="2024-01-22T08:34:43.397" v="136" actId="2711"/>
          <ac:spMkLst>
            <pc:docMk/>
            <pc:sldMk cId="1148921041" sldId="257"/>
            <ac:spMk id="2" creationId="{3E9A0088-B7A6-0310-3B89-CFD54405DECC}"/>
          </ac:spMkLst>
        </pc:spChg>
        <pc:spChg chg="mod">
          <ac:chgData name="Gregor Rogač" userId="c03b1d1b-d56d-49b6-af21-719574ebc714" providerId="ADAL" clId="{0F3876DE-F618-4E34-8397-14F14A57B3ED}" dt="2024-01-16T11:45:52.038" v="30" actId="13926"/>
          <ac:spMkLst>
            <pc:docMk/>
            <pc:sldMk cId="1148921041" sldId="257"/>
            <ac:spMk id="3" creationId="{9E8A142C-BBA4-4EA9-5B3F-2A5B373D3EC7}"/>
          </ac:spMkLst>
        </pc:spChg>
      </pc:sldChg>
      <pc:sldChg chg="new del">
        <pc:chgData name="Gregor Rogač" userId="c03b1d1b-d56d-49b6-af21-719574ebc714" providerId="ADAL" clId="{0F3876DE-F618-4E34-8397-14F14A57B3ED}" dt="2024-01-22T08:25:56.268" v="112" actId="47"/>
        <pc:sldMkLst>
          <pc:docMk/>
          <pc:sldMk cId="117908957" sldId="258"/>
        </pc:sldMkLst>
      </pc:sldChg>
      <pc:sldChg chg="modSp new del mod">
        <pc:chgData name="Gregor Rogač" userId="c03b1d1b-d56d-49b6-af21-719574ebc714" providerId="ADAL" clId="{0F3876DE-F618-4E34-8397-14F14A57B3ED}" dt="2024-01-22T09:15:33.403" v="152" actId="47"/>
        <pc:sldMkLst>
          <pc:docMk/>
          <pc:sldMk cId="122329872" sldId="258"/>
        </pc:sldMkLst>
        <pc:spChg chg="mod">
          <ac:chgData name="Gregor Rogač" userId="c03b1d1b-d56d-49b6-af21-719574ebc714" providerId="ADAL" clId="{0F3876DE-F618-4E34-8397-14F14A57B3ED}" dt="2024-01-22T09:15:27.006" v="151" actId="20577"/>
          <ac:spMkLst>
            <pc:docMk/>
            <pc:sldMk cId="122329872" sldId="258"/>
            <ac:spMk id="2" creationId="{E40395A0-5954-8E16-AED5-E3A51FEC48CB}"/>
          </ac:spMkLst>
        </pc:spChg>
      </pc:sldChg>
      <pc:sldChg chg="new del">
        <pc:chgData name="Gregor Rogač" userId="c03b1d1b-d56d-49b6-af21-719574ebc714" providerId="ADAL" clId="{0F3876DE-F618-4E34-8397-14F14A57B3ED}" dt="2024-01-22T08:27:36.468" v="127" actId="47"/>
        <pc:sldMkLst>
          <pc:docMk/>
          <pc:sldMk cId="209378689" sldId="258"/>
        </pc:sldMkLst>
      </pc:sldChg>
      <pc:sldChg chg="modSp new del mod">
        <pc:chgData name="Gregor Rogač" userId="c03b1d1b-d56d-49b6-af21-719574ebc714" providerId="ADAL" clId="{0F3876DE-F618-4E34-8397-14F14A57B3ED}" dt="2024-01-22T09:15:43.663" v="157" actId="680"/>
        <pc:sldMkLst>
          <pc:docMk/>
          <pc:sldMk cId="301552406" sldId="258"/>
        </pc:sldMkLst>
        <pc:spChg chg="mod">
          <ac:chgData name="Gregor Rogač" userId="c03b1d1b-d56d-49b6-af21-719574ebc714" providerId="ADAL" clId="{0F3876DE-F618-4E34-8397-14F14A57B3ED}" dt="2024-01-22T09:15:43.213" v="156" actId="20577"/>
          <ac:spMkLst>
            <pc:docMk/>
            <pc:sldMk cId="301552406" sldId="258"/>
            <ac:spMk id="2" creationId="{EF6B647A-DE79-36F1-1AE8-1E1B9BFB96A5}"/>
          </ac:spMkLst>
        </pc:spChg>
      </pc:sldChg>
      <pc:sldChg chg="new del">
        <pc:chgData name="Gregor Rogač" userId="c03b1d1b-d56d-49b6-af21-719574ebc714" providerId="ADAL" clId="{0F3876DE-F618-4E34-8397-14F14A57B3ED}" dt="2024-01-22T08:34:54.477" v="138" actId="47"/>
        <pc:sldMkLst>
          <pc:docMk/>
          <pc:sldMk cId="2159089464" sldId="258"/>
        </pc:sldMkLst>
      </pc:sldChg>
      <pc:sldChg chg="modSp new del mod">
        <pc:chgData name="Gregor Rogač" userId="c03b1d1b-d56d-49b6-af21-719574ebc714" providerId="ADAL" clId="{0F3876DE-F618-4E34-8397-14F14A57B3ED}" dt="2024-01-22T08:26:39.192" v="125" actId="680"/>
        <pc:sldMkLst>
          <pc:docMk/>
          <pc:sldMk cId="2657868607" sldId="258"/>
        </pc:sldMkLst>
        <pc:spChg chg="mod">
          <ac:chgData name="Gregor Rogač" userId="c03b1d1b-d56d-49b6-af21-719574ebc714" providerId="ADAL" clId="{0F3876DE-F618-4E34-8397-14F14A57B3ED}" dt="2024-01-22T08:26:38.091" v="124" actId="14100"/>
          <ac:spMkLst>
            <pc:docMk/>
            <pc:sldMk cId="2657868607" sldId="258"/>
            <ac:spMk id="2" creationId="{2D02D0D4-F668-FA0E-46A6-A8BBBCD29596}"/>
          </ac:spMkLst>
        </pc:spChg>
      </pc:sldChg>
      <pc:sldChg chg="new del">
        <pc:chgData name="Gregor Rogač" userId="c03b1d1b-d56d-49b6-af21-719574ebc714" providerId="ADAL" clId="{0F3876DE-F618-4E34-8397-14F14A57B3ED}" dt="2024-01-22T08:35:02.730" v="140" actId="47"/>
        <pc:sldMkLst>
          <pc:docMk/>
          <pc:sldMk cId="3862876026" sldId="258"/>
        </pc:sldMkLst>
      </pc:sldChg>
      <pc:sldChg chg="modSp new add del mod">
        <pc:chgData name="Gregor Rogač" userId="c03b1d1b-d56d-49b6-af21-719574ebc714" providerId="ADAL" clId="{0F3876DE-F618-4E34-8397-14F14A57B3ED}" dt="2024-01-22T08:34:34.357" v="134" actId="47"/>
        <pc:sldMkLst>
          <pc:docMk/>
          <pc:sldMk cId="4188668997" sldId="258"/>
        </pc:sldMkLst>
        <pc:spChg chg="mod">
          <ac:chgData name="Gregor Rogač" userId="c03b1d1b-d56d-49b6-af21-719574ebc714" providerId="ADAL" clId="{0F3876DE-F618-4E34-8397-14F14A57B3ED}" dt="2024-01-22T08:28:07.937" v="130" actId="2711"/>
          <ac:spMkLst>
            <pc:docMk/>
            <pc:sldMk cId="4188668997" sldId="258"/>
            <ac:spMk id="2" creationId="{E4412FF8-6ACA-2E17-0BCE-55FBEBB129DF}"/>
          </ac:spMkLst>
        </pc:spChg>
      </pc:sldChg>
      <pc:sldChg chg="new del">
        <pc:chgData name="Gregor Rogač" userId="c03b1d1b-d56d-49b6-af21-719574ebc714" providerId="ADAL" clId="{0F3876DE-F618-4E34-8397-14F14A57B3ED}" dt="2024-01-22T08:34:34.917" v="135" actId="47"/>
        <pc:sldMkLst>
          <pc:docMk/>
          <pc:sldMk cId="3619060309" sldId="259"/>
        </pc:sldMkLst>
      </pc:sldChg>
      <pc:sldMasterChg chg="setBg modSldLayout">
        <pc:chgData name="Gregor Rogač" userId="c03b1d1b-d56d-49b6-af21-719574ebc714" providerId="ADAL" clId="{0F3876DE-F618-4E34-8397-14F14A57B3ED}" dt="2024-01-22T09:15:08.327" v="143"/>
        <pc:sldMasterMkLst>
          <pc:docMk/>
          <pc:sldMasterMk cId="1019665341" sldId="2147483648"/>
        </pc:sldMasterMkLst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2272690722" sldId="2147483649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421156905" sldId="2147483650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3741435805" sldId="2147483651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551221688" sldId="2147483652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3874741842" sldId="2147483653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301132687" sldId="2147483654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801924340" sldId="2147483655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958888183" sldId="2147483656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412094022" sldId="2147483657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4012331315" sldId="2147483658"/>
          </pc:sldLayoutMkLst>
        </pc:sldLayoutChg>
        <pc:sldLayoutChg chg="setBg">
          <pc:chgData name="Gregor Rogač" userId="c03b1d1b-d56d-49b6-af21-719574ebc714" providerId="ADAL" clId="{0F3876DE-F618-4E34-8397-14F14A57B3ED}" dt="2024-01-22T09:15:08.327" v="143"/>
          <pc:sldLayoutMkLst>
            <pc:docMk/>
            <pc:sldMasterMk cId="1019665341" sldId="2147483648"/>
            <pc:sldLayoutMk cId="249972798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01EF-E6CC-DFFC-F4A9-8E97F67F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01165-E6AF-A50B-26F3-838B25B85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FA679-33B4-1F0D-C1EE-54F2E212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46042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7269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0C76-8786-083F-16BC-41812370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33F8F-FA03-D23E-9F86-F72FC2CD9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F50F-24CB-C159-4890-036AC9B9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8498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123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7CB077-F5AD-0CF4-AF36-4F7D52D6B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CB8B1-8656-5A45-E46A-71B747F95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63F9E-CD77-A89A-027E-8E96E32D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9231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972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A5D5-8446-DB42-7530-D64F633B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968" y="365125"/>
            <a:ext cx="10251831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AD82-8744-7F06-B0F1-1D94DFDE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968" y="1825625"/>
            <a:ext cx="1025183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70168-8968-988D-715E-61212E66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31877"/>
            <a:ext cx="2743200" cy="391746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115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EAEF-62B6-47BD-A2E0-4700419D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66A7-BC5B-ECCE-520C-6BDCC6F6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018C-163A-C3B0-BD9F-DC01BD8D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521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4143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431C-E063-B307-6DD4-F90E941A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ADA6-2867-5854-AEF3-CFFFB107F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AED29-86D1-0738-194F-29C15BD70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C36C1-E04B-A517-FDDE-2500D9EB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8498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5122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F624-7D2B-C80C-020B-0A2D7D7B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8" y="365125"/>
            <a:ext cx="103706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F82C-E4AA-D1CE-2B55-F9CA48CD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4F77A-62A1-4CCB-6045-FD6ED6870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4547A-8981-DDC1-02C7-20FA863E3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23520-FE6F-DC84-C3AD-C222BACC0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CA1D3-9A4E-280B-B349-F7235369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60208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7474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6F75-F606-D69B-B4DD-2F3DF712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2473C-EB4A-31EB-FF0B-654A0FFC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6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11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669F3-1939-4F38-1E4B-E83D67CFE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5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192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BEE9-129D-2535-03CB-2970A85A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A847-8E36-7274-2012-A755E12F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7415C-C9FF-580F-0D2F-D0E8E6BC5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7DA13-849C-0AE6-A8FE-C1B380C7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5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588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2A77-80BB-C9BF-2D80-27712874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B37E9-2FEF-FFD8-2DC6-6B80CC37F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7D11D-9F22-2FDA-B88F-91DE9852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5751-B224-7FCE-A541-9182A9E9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6754" y="5957765"/>
            <a:ext cx="2743200" cy="365125"/>
          </a:xfrm>
        </p:spPr>
        <p:txBody>
          <a:bodyPr/>
          <a:lstStyle/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209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D1FDF-43C3-C95A-360C-BDC1F36B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365125"/>
            <a:ext cx="10345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5654-AF35-2CB0-6969-CB649E7B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184" y="1825625"/>
            <a:ext cx="103456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F794-B64A-D804-7818-5EFC4F9CC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754" y="59584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44FC-CEB5-8741-B4AF-FE20F64BFB6E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1966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796B-4AC7-9595-D2C3-A50C6FBBA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249" y="3473786"/>
            <a:ext cx="10404389" cy="1946038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&lt;Presentation title&gt;</a:t>
            </a:r>
            <a:endParaRPr lang="en-SI" sz="44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9A399-FD7C-5611-BB08-4C3F1D128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249" y="5828187"/>
            <a:ext cx="8954448" cy="71352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Roboto" panose="02000000000000000000" pitchFamily="2" charset="0"/>
                <a:ea typeface="Roboto" panose="02000000000000000000" pitchFamily="2" charset="0"/>
              </a:rPr>
              <a:t>&lt;</a:t>
            </a:r>
            <a:r>
              <a:rPr lang="en-GB" sz="32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Presenter&gt;</a:t>
            </a:r>
            <a:endParaRPr lang="en-SI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1E042E-CBA2-B4C7-E066-FB2E9232A4AB}"/>
              </a:ext>
            </a:extLst>
          </p:cNvPr>
          <p:cNvCxnSpPr/>
          <p:nvPr/>
        </p:nvCxnSpPr>
        <p:spPr>
          <a:xfrm>
            <a:off x="1328104" y="5631619"/>
            <a:ext cx="261963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8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0088-B7A6-0310-3B89-CFD54405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16" y="310261"/>
            <a:ext cx="10251831" cy="1325563"/>
          </a:xfrm>
        </p:spPr>
        <p:txBody>
          <a:bodyPr/>
          <a:lstStyle/>
          <a:p>
            <a:r>
              <a:rPr lang="en-US" dirty="0">
                <a:ea typeface="Roboto" panose="02000000000000000000" pitchFamily="2" charset="0"/>
              </a:rPr>
              <a:t>Relevant Financial Disclosure(s)</a:t>
            </a:r>
            <a:endParaRPr lang="en-SI" dirty="0">
              <a:solidFill>
                <a:schemeClr val="accent5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A142C-BBA4-4EA9-5B3F-2A5B373D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&lt;Insert name&gt;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I have nothing to disclose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OR</a:t>
            </a:r>
          </a:p>
          <a:p>
            <a:r>
              <a:rPr lang="en-US" dirty="0"/>
              <a:t>&lt;insert name of commercial interest&gt;</a:t>
            </a:r>
          </a:p>
          <a:p>
            <a:pPr lvl="1"/>
            <a:r>
              <a:rPr lang="en-US" dirty="0"/>
              <a:t>&lt;insert role (i.e. speaker, advisory board member, consultant)&gt;</a:t>
            </a:r>
          </a:p>
          <a:p>
            <a:pPr lvl="1"/>
            <a:r>
              <a:rPr lang="en-US" dirty="0"/>
              <a:t>&lt;insert what was received? (i.e. honoraria, consultant fees, grant funding)&gt;</a:t>
            </a:r>
          </a:p>
          <a:p>
            <a:endParaRPr lang="en-US" dirty="0"/>
          </a:p>
          <a:p>
            <a:pPr marL="0" indent="0">
              <a:buNone/>
            </a:pPr>
            <a:endParaRPr lang="en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2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65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Office Theme</vt:lpstr>
      <vt:lpstr>&lt;Presentation title&gt;</vt:lpstr>
      <vt:lpstr>Relevant Financial Disclosure(s)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Person-centred integrated care for people with multimorbidity: needs, care models and outcomes</dc:title>
  <dc:creator>Nastja Slak</dc:creator>
  <cp:lastModifiedBy>Gregor Rogač</cp:lastModifiedBy>
  <cp:revision>1</cp:revision>
  <dcterms:created xsi:type="dcterms:W3CDTF">2023-10-10T07:52:34Z</dcterms:created>
  <dcterms:modified xsi:type="dcterms:W3CDTF">2024-04-11T09:20:20Z</dcterms:modified>
</cp:coreProperties>
</file>